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</p:sldIdLst>
  <p:sldSz cx="10620375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95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528" y="1178222"/>
            <a:ext cx="9027319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7547" y="3781306"/>
            <a:ext cx="7965281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463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691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620" y="1794831"/>
            <a:ext cx="9160073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4620" y="4817876"/>
            <a:ext cx="9160073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82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84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0151" y="1916484"/>
            <a:ext cx="4513659" cy="456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565" y="1916484"/>
            <a:ext cx="4513659" cy="456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0037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34" y="383299"/>
            <a:ext cx="9160073" cy="13915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35" y="1764832"/>
            <a:ext cx="4492916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35" y="2629749"/>
            <a:ext cx="4492916" cy="3867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565" y="1764832"/>
            <a:ext cx="4515043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565" y="2629749"/>
            <a:ext cx="4515043" cy="3867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375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397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008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34" y="479954"/>
            <a:ext cx="3425347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043" y="1036570"/>
            <a:ext cx="5376565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34" y="2159794"/>
            <a:ext cx="3425347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7505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34" y="479954"/>
            <a:ext cx="3425347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15043" y="1036570"/>
            <a:ext cx="5376565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34" y="2159794"/>
            <a:ext cx="3425347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1792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9420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00207" y="383297"/>
            <a:ext cx="2290018" cy="61010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0152" y="383297"/>
            <a:ext cx="6737300" cy="61010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77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0151" y="383299"/>
            <a:ext cx="9160073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151" y="1916484"/>
            <a:ext cx="9160073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0151" y="6672698"/>
            <a:ext cx="2389584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99" y="6672698"/>
            <a:ext cx="358437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00640" y="6672698"/>
            <a:ext cx="2389584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833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63FEB5-BF89-6A26-CB64-009D20238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747" y="-176725"/>
            <a:ext cx="10687871" cy="75527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4A5BFF-D083-35C3-A29F-DA9957BEE9E6}"/>
              </a:ext>
            </a:extLst>
          </p:cNvPr>
          <p:cNvSpPr txBox="1"/>
          <p:nvPr/>
        </p:nvSpPr>
        <p:spPr>
          <a:xfrm>
            <a:off x="9162945" y="5908226"/>
            <a:ext cx="1073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BA6195-D7ED-8A5B-998F-2C33CFEF184F}"/>
              </a:ext>
            </a:extLst>
          </p:cNvPr>
          <p:cNvSpPr txBox="1"/>
          <p:nvPr/>
        </p:nvSpPr>
        <p:spPr>
          <a:xfrm>
            <a:off x="6916029" y="5908226"/>
            <a:ext cx="1073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</a:rPr>
              <a:t>**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0407A0-2D88-7200-B643-98F2AD57FE17}"/>
              </a:ext>
            </a:extLst>
          </p:cNvPr>
          <p:cNvSpPr txBox="1"/>
          <p:nvPr/>
        </p:nvSpPr>
        <p:spPr>
          <a:xfrm>
            <a:off x="5310187" y="2474061"/>
            <a:ext cx="4285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044E3D-61B0-86BD-A343-1B26D98B476F}"/>
              </a:ext>
            </a:extLst>
          </p:cNvPr>
          <p:cNvSpPr txBox="1"/>
          <p:nvPr/>
        </p:nvSpPr>
        <p:spPr>
          <a:xfrm>
            <a:off x="6666975" y="5908226"/>
            <a:ext cx="973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95170F-440F-1069-B73E-751BDB112AF4}"/>
              </a:ext>
            </a:extLst>
          </p:cNvPr>
          <p:cNvSpPr txBox="1"/>
          <p:nvPr/>
        </p:nvSpPr>
        <p:spPr>
          <a:xfrm>
            <a:off x="9011285" y="5908226"/>
            <a:ext cx="783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1741231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6E135E-E3CC-5C9C-E8EC-F5F46D81A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2963" y="-176818"/>
            <a:ext cx="10688139" cy="75529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66EF76-0F31-BA77-3F22-8B46B2CE2CE3}"/>
              </a:ext>
            </a:extLst>
          </p:cNvPr>
          <p:cNvSpPr txBox="1"/>
          <p:nvPr/>
        </p:nvSpPr>
        <p:spPr>
          <a:xfrm>
            <a:off x="2012986" y="5083143"/>
            <a:ext cx="959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</a:rPr>
              <a:t>**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2BFCB1-A07F-35BB-93C8-8CD05B06835F}"/>
              </a:ext>
            </a:extLst>
          </p:cNvPr>
          <p:cNvSpPr txBox="1"/>
          <p:nvPr/>
        </p:nvSpPr>
        <p:spPr>
          <a:xfrm>
            <a:off x="4189653" y="5083143"/>
            <a:ext cx="40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2740E4-ABE5-E0E0-0DF9-06B70BFF23BE}"/>
              </a:ext>
            </a:extLst>
          </p:cNvPr>
          <p:cNvSpPr txBox="1"/>
          <p:nvPr/>
        </p:nvSpPr>
        <p:spPr>
          <a:xfrm>
            <a:off x="1047750" y="2511142"/>
            <a:ext cx="2924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bg1"/>
                </a:solidFill>
              </a:rPr>
              <a:t>**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DAB0C4-3AA2-63C6-DCB8-3B90DB57FB8E}"/>
              </a:ext>
            </a:extLst>
          </p:cNvPr>
          <p:cNvSpPr txBox="1"/>
          <p:nvPr/>
        </p:nvSpPr>
        <p:spPr>
          <a:xfrm>
            <a:off x="1602606" y="5083143"/>
            <a:ext cx="973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AAD84C-0152-4C67-6D59-FD53A507F095}"/>
              </a:ext>
            </a:extLst>
          </p:cNvPr>
          <p:cNvSpPr txBox="1"/>
          <p:nvPr/>
        </p:nvSpPr>
        <p:spPr>
          <a:xfrm>
            <a:off x="3946916" y="5083143"/>
            <a:ext cx="783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3859935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A6A191-421B-2B10-0912-EC001E850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1040" y="-174854"/>
            <a:ext cx="10682574" cy="75490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E5B69A-F67B-0A47-CD9D-F700B02B7063}"/>
              </a:ext>
            </a:extLst>
          </p:cNvPr>
          <p:cNvSpPr txBox="1"/>
          <p:nvPr/>
        </p:nvSpPr>
        <p:spPr>
          <a:xfrm>
            <a:off x="2012986" y="5083143"/>
            <a:ext cx="959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</a:rPr>
              <a:t>**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C04F51-CC97-4FBA-F2AC-011C4C865E84}"/>
              </a:ext>
            </a:extLst>
          </p:cNvPr>
          <p:cNvSpPr txBox="1"/>
          <p:nvPr/>
        </p:nvSpPr>
        <p:spPr>
          <a:xfrm>
            <a:off x="4189653" y="5083143"/>
            <a:ext cx="40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EF345A-9E81-3BFD-2A92-2670FE8310DD}"/>
              </a:ext>
            </a:extLst>
          </p:cNvPr>
          <p:cNvSpPr txBox="1"/>
          <p:nvPr/>
        </p:nvSpPr>
        <p:spPr>
          <a:xfrm>
            <a:off x="1066800" y="2481325"/>
            <a:ext cx="2857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bg1"/>
                </a:solidFill>
              </a:rPr>
              <a:t>**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CAD4C3-4165-1600-2786-843D3ACD94E9}"/>
              </a:ext>
            </a:extLst>
          </p:cNvPr>
          <p:cNvSpPr txBox="1"/>
          <p:nvPr/>
        </p:nvSpPr>
        <p:spPr>
          <a:xfrm>
            <a:off x="1602606" y="5083143"/>
            <a:ext cx="973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45EE35-7631-2608-74F5-902A8A8DE4F6}"/>
              </a:ext>
            </a:extLst>
          </p:cNvPr>
          <p:cNvSpPr txBox="1"/>
          <p:nvPr/>
        </p:nvSpPr>
        <p:spPr>
          <a:xfrm>
            <a:off x="3946916" y="5083143"/>
            <a:ext cx="783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292846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15</Words>
  <Application>Microsoft Office PowerPoint</Application>
  <PresentationFormat>Custom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Rushabh Jadhav</dc:creator>
  <cp:lastModifiedBy>Gajendra Soparkar</cp:lastModifiedBy>
  <cp:revision>27</cp:revision>
  <dcterms:created xsi:type="dcterms:W3CDTF">2025-03-04T11:41:40Z</dcterms:created>
  <dcterms:modified xsi:type="dcterms:W3CDTF">2025-09-25T12:10:41Z</dcterms:modified>
</cp:coreProperties>
</file>