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7397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510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9876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28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3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82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801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528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57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21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EA8008-1361-438A-98DF-34D020746B88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F60B80-F373-478E-8F0D-CD7627E175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433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3393A4-0656-6D18-466E-AE261D32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5" y="3360"/>
            <a:ext cx="10688141" cy="7552952"/>
          </a:xfrm>
          <a:prstGeom prst="rect">
            <a:avLst/>
          </a:prstGeom>
        </p:spPr>
      </p:pic>
      <p:sp>
        <p:nvSpPr>
          <p:cNvPr id="6" name="Callout: Left Arrow 5">
            <a:extLst>
              <a:ext uri="{FF2B5EF4-FFF2-40B4-BE49-F238E27FC236}">
                <a16:creationId xmlns:a16="http://schemas.microsoft.com/office/drawing/2014/main" id="{ACB649EA-36CD-0FDA-C27A-E79BCD8375C8}"/>
              </a:ext>
            </a:extLst>
          </p:cNvPr>
          <p:cNvSpPr/>
          <p:nvPr/>
        </p:nvSpPr>
        <p:spPr>
          <a:xfrm>
            <a:off x="9547275" y="3601568"/>
            <a:ext cx="3260035" cy="116287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88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Company Logo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52FE7A63-5E70-90F0-5518-DC7D38B29F3D}"/>
              </a:ext>
            </a:extLst>
          </p:cNvPr>
          <p:cNvSpPr/>
          <p:nvPr/>
        </p:nvSpPr>
        <p:spPr>
          <a:xfrm flipH="1">
            <a:off x="10299525" y="5839649"/>
            <a:ext cx="2594840" cy="89906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and hall no. here </a:t>
            </a:r>
            <a:endParaRPr lang="en-IN" dirty="0"/>
          </a:p>
        </p:txBody>
      </p:sp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8FB6A747-E80A-6DFD-3C03-DD9DA4BC2FB9}"/>
              </a:ext>
            </a:extLst>
          </p:cNvPr>
          <p:cNvSpPr/>
          <p:nvPr/>
        </p:nvSpPr>
        <p:spPr>
          <a:xfrm flipH="1">
            <a:off x="9547274" y="2338812"/>
            <a:ext cx="3260035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23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8A9A30-DAFE-4343-F898-AA39E0E9C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6" y="3360"/>
            <a:ext cx="10688139" cy="7552952"/>
          </a:xfrm>
          <a:prstGeom prst="rect">
            <a:avLst/>
          </a:prstGeom>
        </p:spPr>
      </p:pic>
      <p:sp>
        <p:nvSpPr>
          <p:cNvPr id="6" name="Callout: Right Arrow 5">
            <a:extLst>
              <a:ext uri="{FF2B5EF4-FFF2-40B4-BE49-F238E27FC236}">
                <a16:creationId xmlns:a16="http://schemas.microsoft.com/office/drawing/2014/main" id="{85CC0E6F-F941-5905-9333-4D0A13AC048A}"/>
              </a:ext>
            </a:extLst>
          </p:cNvPr>
          <p:cNvSpPr/>
          <p:nvPr/>
        </p:nvSpPr>
        <p:spPr>
          <a:xfrm>
            <a:off x="-2688975" y="4864317"/>
            <a:ext cx="3260034" cy="122913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and hall no.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8A70D874-02A2-775C-DF9B-8CE550F84D71}"/>
              </a:ext>
            </a:extLst>
          </p:cNvPr>
          <p:cNvSpPr/>
          <p:nvPr/>
        </p:nvSpPr>
        <p:spPr>
          <a:xfrm>
            <a:off x="-2501015" y="3495357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Logo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Callout: Right Arrow 8">
            <a:extLst>
              <a:ext uri="{FF2B5EF4-FFF2-40B4-BE49-F238E27FC236}">
                <a16:creationId xmlns:a16="http://schemas.microsoft.com/office/drawing/2014/main" id="{B2D67D00-214C-570C-4929-F2A79EA07E91}"/>
              </a:ext>
            </a:extLst>
          </p:cNvPr>
          <p:cNvSpPr/>
          <p:nvPr/>
        </p:nvSpPr>
        <p:spPr>
          <a:xfrm>
            <a:off x="-2501015" y="2436118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" name="Callout: Left Arrow 1">
            <a:extLst>
              <a:ext uri="{FF2B5EF4-FFF2-40B4-BE49-F238E27FC236}">
                <a16:creationId xmlns:a16="http://schemas.microsoft.com/office/drawing/2014/main" id="{87D535BD-1DFA-30C6-47A8-111DF2AD85E0}"/>
              </a:ext>
            </a:extLst>
          </p:cNvPr>
          <p:cNvSpPr/>
          <p:nvPr/>
        </p:nvSpPr>
        <p:spPr>
          <a:xfrm>
            <a:off x="9118600" y="3594537"/>
            <a:ext cx="4043255" cy="122913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14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the product images that you would be exhibiting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35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F11105-B561-F2A4-1ADF-3D70E6423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8" y="5326"/>
            <a:ext cx="10682574" cy="7549019"/>
          </a:xfrm>
          <a:prstGeom prst="rect">
            <a:avLst/>
          </a:prstGeom>
        </p:spPr>
      </p:pic>
      <p:sp>
        <p:nvSpPr>
          <p:cNvPr id="6" name="Callout: Right Arrow 5">
            <a:extLst>
              <a:ext uri="{FF2B5EF4-FFF2-40B4-BE49-F238E27FC236}">
                <a16:creationId xmlns:a16="http://schemas.microsoft.com/office/drawing/2014/main" id="{75FE2346-64CE-4BFC-2EB7-703874A10F37}"/>
              </a:ext>
            </a:extLst>
          </p:cNvPr>
          <p:cNvSpPr/>
          <p:nvPr/>
        </p:nvSpPr>
        <p:spPr>
          <a:xfrm>
            <a:off x="-2688975" y="4996397"/>
            <a:ext cx="3260034" cy="122913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and hall no.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26C7A079-5445-6D72-F858-0DF100A5DB6D}"/>
              </a:ext>
            </a:extLst>
          </p:cNvPr>
          <p:cNvSpPr/>
          <p:nvPr/>
        </p:nvSpPr>
        <p:spPr>
          <a:xfrm>
            <a:off x="-2501015" y="3495357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Logo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Callout: Right Arrow 7">
            <a:extLst>
              <a:ext uri="{FF2B5EF4-FFF2-40B4-BE49-F238E27FC236}">
                <a16:creationId xmlns:a16="http://schemas.microsoft.com/office/drawing/2014/main" id="{C9CB35AA-7694-4D06-2ED2-BA4943483D0B}"/>
              </a:ext>
            </a:extLst>
          </p:cNvPr>
          <p:cNvSpPr/>
          <p:nvPr/>
        </p:nvSpPr>
        <p:spPr>
          <a:xfrm>
            <a:off x="-2501015" y="2225357"/>
            <a:ext cx="3260034" cy="88360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Include your Company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Name</a:t>
            </a: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Here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" name="Callout: Left Arrow 1">
            <a:extLst>
              <a:ext uri="{FF2B5EF4-FFF2-40B4-BE49-F238E27FC236}">
                <a16:creationId xmlns:a16="http://schemas.microsoft.com/office/drawing/2014/main" id="{A0DB6FE4-B9F7-A848-25BB-FD410D31B369}"/>
              </a:ext>
            </a:extLst>
          </p:cNvPr>
          <p:cNvSpPr/>
          <p:nvPr/>
        </p:nvSpPr>
        <p:spPr>
          <a:xfrm>
            <a:off x="9359510" y="2550697"/>
            <a:ext cx="4043255" cy="122913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14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team pictures along with their name and designation </a:t>
            </a:r>
            <a:endParaRPr lang="en-IN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4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B2D008-B2D3-2645-E335-EABBF4D0E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33" y="2908247"/>
            <a:ext cx="10662748" cy="1743177"/>
          </a:xfrm>
          <a:prstGeom prst="rect">
            <a:avLst/>
          </a:prstGeom>
        </p:spPr>
      </p:pic>
      <p:sp>
        <p:nvSpPr>
          <p:cNvPr id="6" name="Callout: Down Arrow 5">
            <a:extLst>
              <a:ext uri="{FF2B5EF4-FFF2-40B4-BE49-F238E27FC236}">
                <a16:creationId xmlns:a16="http://schemas.microsoft.com/office/drawing/2014/main" id="{009042E8-F28E-950D-2B26-AC670F469E87}"/>
              </a:ext>
            </a:extLst>
          </p:cNvPr>
          <p:cNvSpPr/>
          <p:nvPr/>
        </p:nvSpPr>
        <p:spPr>
          <a:xfrm>
            <a:off x="8197979" y="2435596"/>
            <a:ext cx="854582" cy="714637"/>
          </a:xfrm>
          <a:prstGeom prst="downArrow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7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Company Logo Here </a:t>
            </a:r>
            <a:endParaRPr lang="en-IN" sz="770" dirty="0"/>
          </a:p>
        </p:txBody>
      </p:sp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5446A433-C55F-9CB8-95FA-278C22BCAC6A}"/>
              </a:ext>
            </a:extLst>
          </p:cNvPr>
          <p:cNvSpPr/>
          <p:nvPr/>
        </p:nvSpPr>
        <p:spPr>
          <a:xfrm>
            <a:off x="8197979" y="4652063"/>
            <a:ext cx="1132532" cy="714637"/>
          </a:xfrm>
          <a:prstGeom prst="upArrow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71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 your booth no. and hall no. here</a:t>
            </a:r>
            <a:endParaRPr lang="en-IN" sz="1541" dirty="0"/>
          </a:p>
        </p:txBody>
      </p:sp>
    </p:spTree>
    <p:extLst>
      <p:ext uri="{BB962C8B-B14F-4D97-AF65-F5344CB8AC3E}">
        <p14:creationId xmlns:p14="http://schemas.microsoft.com/office/powerpoint/2010/main" val="2904653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99</Words>
  <Application>Microsoft Office PowerPoint</Application>
  <PresentationFormat>Custom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Rushabh Jadhav</dc:creator>
  <cp:lastModifiedBy>Gajendra Soparkar</cp:lastModifiedBy>
  <cp:revision>18</cp:revision>
  <dcterms:created xsi:type="dcterms:W3CDTF">2025-03-04T11:41:40Z</dcterms:created>
  <dcterms:modified xsi:type="dcterms:W3CDTF">2025-09-25T12:00:32Z</dcterms:modified>
</cp:coreProperties>
</file>