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handoutMasterIdLst>
    <p:handoutMasterId r:id="rId3"/>
  </p:handoutMasterIdLst>
  <p:sldIdLst>
    <p:sldId id="256" r:id="rId2"/>
  </p:sldIdLst>
  <p:sldSz cx="6840538" cy="11207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454" autoAdjust="0"/>
    <p:restoredTop sz="86467" autoAdjust="0"/>
  </p:normalViewPr>
  <p:slideViewPr>
    <p:cSldViewPr snapToGrid="0">
      <p:cViewPr varScale="1">
        <p:scale>
          <a:sx n="185" d="100"/>
          <a:sy n="185" d="100"/>
        </p:scale>
        <p:origin x="125" y="15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7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E3E885-436D-C804-93F8-E2848C8170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96EAAA-A000-22E0-4E85-761C8D2F3D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3D4B4-C7FE-436A-B0D3-D6B5C6C9FF5B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3C6C51-57A4-8E43-6F5F-FFFF10EE3E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97D0E5-0904-6F8B-53D0-B9E0E03E09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DC46A-9341-423D-AF7C-E59BC2C37D9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2657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193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E70067C-6021-6E0F-9672-DF119078A437}"/>
              </a:ext>
            </a:extLst>
          </p:cNvPr>
          <p:cNvSpPr/>
          <p:nvPr userDrawn="1"/>
        </p:nvSpPr>
        <p:spPr>
          <a:xfrm>
            <a:off x="0" y="-531"/>
            <a:ext cx="6840538" cy="1121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0287" y="59672"/>
            <a:ext cx="5899964" cy="216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287" y="298355"/>
            <a:ext cx="5899964" cy="7111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289" y="1038794"/>
            <a:ext cx="1539121" cy="596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65928" y="1038794"/>
            <a:ext cx="2308682" cy="596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1132" y="1038794"/>
            <a:ext cx="1539121" cy="596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B8C017-4B00-618F-C5E4-C16DFEEAB5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300" y="-531"/>
            <a:ext cx="6849837" cy="11213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0F746E-A522-31C6-8E52-38DB372C5D80}"/>
              </a:ext>
            </a:extLst>
          </p:cNvPr>
          <p:cNvSpPr txBox="1"/>
          <p:nvPr userDrawn="1"/>
        </p:nvSpPr>
        <p:spPr>
          <a:xfrm>
            <a:off x="5336958" y="728408"/>
            <a:ext cx="455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CEBE1A-3A5E-333B-80B6-650364001BCE}"/>
              </a:ext>
            </a:extLst>
          </p:cNvPr>
          <p:cNvSpPr txBox="1"/>
          <p:nvPr userDrawn="1"/>
        </p:nvSpPr>
        <p:spPr>
          <a:xfrm>
            <a:off x="6142612" y="728408"/>
            <a:ext cx="455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20381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149413" rtl="0" eaLnBrk="1" latinLnBrk="0" hangingPunct="1">
        <a:lnSpc>
          <a:spcPct val="90000"/>
        </a:lnSpc>
        <a:spcBef>
          <a:spcPct val="0"/>
        </a:spcBef>
        <a:buNone/>
        <a:defRPr sz="7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52" indent="-37352" algn="l" defTabSz="149413" rtl="0" eaLnBrk="1" latinLnBrk="0" hangingPunct="1">
        <a:lnSpc>
          <a:spcPct val="90000"/>
        </a:lnSpc>
        <a:spcBef>
          <a:spcPts val="163"/>
        </a:spcBef>
        <a:buFont typeface="Arial" panose="020B0604020202020204" pitchFamily="34" charset="0"/>
        <a:buChar char="•"/>
        <a:defRPr sz="458" kern="1200">
          <a:solidFill>
            <a:schemeClr val="tx1"/>
          </a:solidFill>
          <a:latin typeface="+mn-lt"/>
          <a:ea typeface="+mn-ea"/>
          <a:cs typeface="+mn-cs"/>
        </a:defRPr>
      </a:lvl1pPr>
      <a:lvl2pPr marL="112059" indent="-37352" algn="l" defTabSz="149413" rtl="0" eaLnBrk="1" latinLnBrk="0" hangingPunct="1">
        <a:lnSpc>
          <a:spcPct val="90000"/>
        </a:lnSpc>
        <a:spcBef>
          <a:spcPts val="82"/>
        </a:spcBef>
        <a:buFont typeface="Arial" panose="020B0604020202020204" pitchFamily="34" charset="0"/>
        <a:buChar char="•"/>
        <a:defRPr sz="392" kern="1200">
          <a:solidFill>
            <a:schemeClr val="tx1"/>
          </a:solidFill>
          <a:latin typeface="+mn-lt"/>
          <a:ea typeface="+mn-ea"/>
          <a:cs typeface="+mn-cs"/>
        </a:defRPr>
      </a:lvl2pPr>
      <a:lvl3pPr marL="186765" indent="-37352" algn="l" defTabSz="149413" rtl="0" eaLnBrk="1" latinLnBrk="0" hangingPunct="1">
        <a:lnSpc>
          <a:spcPct val="90000"/>
        </a:lnSpc>
        <a:spcBef>
          <a:spcPts val="82"/>
        </a:spcBef>
        <a:buFont typeface="Arial" panose="020B0604020202020204" pitchFamily="34" charset="0"/>
        <a:buChar char="•"/>
        <a:defRPr sz="327" kern="1200">
          <a:solidFill>
            <a:schemeClr val="tx1"/>
          </a:solidFill>
          <a:latin typeface="+mn-lt"/>
          <a:ea typeface="+mn-ea"/>
          <a:cs typeface="+mn-cs"/>
        </a:defRPr>
      </a:lvl3pPr>
      <a:lvl4pPr marL="261472" indent="-37352" algn="l" defTabSz="149413" rtl="0" eaLnBrk="1" latinLnBrk="0" hangingPunct="1">
        <a:lnSpc>
          <a:spcPct val="90000"/>
        </a:lnSpc>
        <a:spcBef>
          <a:spcPts val="82"/>
        </a:spcBef>
        <a:buFont typeface="Arial" panose="020B0604020202020204" pitchFamily="34" charset="0"/>
        <a:buChar char="•"/>
        <a:defRPr sz="294" kern="1200">
          <a:solidFill>
            <a:schemeClr val="tx1"/>
          </a:solidFill>
          <a:latin typeface="+mn-lt"/>
          <a:ea typeface="+mn-ea"/>
          <a:cs typeface="+mn-cs"/>
        </a:defRPr>
      </a:lvl4pPr>
      <a:lvl5pPr marL="336177" indent="-37352" algn="l" defTabSz="149413" rtl="0" eaLnBrk="1" latinLnBrk="0" hangingPunct="1">
        <a:lnSpc>
          <a:spcPct val="90000"/>
        </a:lnSpc>
        <a:spcBef>
          <a:spcPts val="82"/>
        </a:spcBef>
        <a:buFont typeface="Arial" panose="020B0604020202020204" pitchFamily="34" charset="0"/>
        <a:buChar char="•"/>
        <a:defRPr sz="294" kern="1200">
          <a:solidFill>
            <a:schemeClr val="tx1"/>
          </a:solidFill>
          <a:latin typeface="+mn-lt"/>
          <a:ea typeface="+mn-ea"/>
          <a:cs typeface="+mn-cs"/>
        </a:defRPr>
      </a:lvl5pPr>
      <a:lvl6pPr marL="410883" indent="-37352" algn="l" defTabSz="149413" rtl="0" eaLnBrk="1" latinLnBrk="0" hangingPunct="1">
        <a:lnSpc>
          <a:spcPct val="90000"/>
        </a:lnSpc>
        <a:spcBef>
          <a:spcPts val="82"/>
        </a:spcBef>
        <a:buFont typeface="Arial" panose="020B0604020202020204" pitchFamily="34" charset="0"/>
        <a:buChar char="•"/>
        <a:defRPr sz="294" kern="1200">
          <a:solidFill>
            <a:schemeClr val="tx1"/>
          </a:solidFill>
          <a:latin typeface="+mn-lt"/>
          <a:ea typeface="+mn-ea"/>
          <a:cs typeface="+mn-cs"/>
        </a:defRPr>
      </a:lvl6pPr>
      <a:lvl7pPr marL="485589" indent="-37352" algn="l" defTabSz="149413" rtl="0" eaLnBrk="1" latinLnBrk="0" hangingPunct="1">
        <a:lnSpc>
          <a:spcPct val="90000"/>
        </a:lnSpc>
        <a:spcBef>
          <a:spcPts val="82"/>
        </a:spcBef>
        <a:buFont typeface="Arial" panose="020B0604020202020204" pitchFamily="34" charset="0"/>
        <a:buChar char="•"/>
        <a:defRPr sz="294" kern="1200">
          <a:solidFill>
            <a:schemeClr val="tx1"/>
          </a:solidFill>
          <a:latin typeface="+mn-lt"/>
          <a:ea typeface="+mn-ea"/>
          <a:cs typeface="+mn-cs"/>
        </a:defRPr>
      </a:lvl7pPr>
      <a:lvl8pPr marL="560296" indent="-37352" algn="l" defTabSz="149413" rtl="0" eaLnBrk="1" latinLnBrk="0" hangingPunct="1">
        <a:lnSpc>
          <a:spcPct val="90000"/>
        </a:lnSpc>
        <a:spcBef>
          <a:spcPts val="82"/>
        </a:spcBef>
        <a:buFont typeface="Arial" panose="020B0604020202020204" pitchFamily="34" charset="0"/>
        <a:buChar char="•"/>
        <a:defRPr sz="294" kern="1200">
          <a:solidFill>
            <a:schemeClr val="tx1"/>
          </a:solidFill>
          <a:latin typeface="+mn-lt"/>
          <a:ea typeface="+mn-ea"/>
          <a:cs typeface="+mn-cs"/>
        </a:defRPr>
      </a:lvl8pPr>
      <a:lvl9pPr marL="635002" indent="-37352" algn="l" defTabSz="149413" rtl="0" eaLnBrk="1" latinLnBrk="0" hangingPunct="1">
        <a:lnSpc>
          <a:spcPct val="90000"/>
        </a:lnSpc>
        <a:spcBef>
          <a:spcPts val="82"/>
        </a:spcBef>
        <a:buFont typeface="Arial" panose="020B0604020202020204" pitchFamily="34" charset="0"/>
        <a:buChar char="•"/>
        <a:defRPr sz="2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9413" rtl="0" eaLnBrk="1" latinLnBrk="0" hangingPunct="1">
        <a:defRPr sz="294" kern="1200">
          <a:solidFill>
            <a:schemeClr val="tx1"/>
          </a:solidFill>
          <a:latin typeface="+mn-lt"/>
          <a:ea typeface="+mn-ea"/>
          <a:cs typeface="+mn-cs"/>
        </a:defRPr>
      </a:lvl1pPr>
      <a:lvl2pPr marL="74706" algn="l" defTabSz="149413" rtl="0" eaLnBrk="1" latinLnBrk="0" hangingPunct="1">
        <a:defRPr sz="294" kern="1200">
          <a:solidFill>
            <a:schemeClr val="tx1"/>
          </a:solidFill>
          <a:latin typeface="+mn-lt"/>
          <a:ea typeface="+mn-ea"/>
          <a:cs typeface="+mn-cs"/>
        </a:defRPr>
      </a:lvl2pPr>
      <a:lvl3pPr marL="149413" algn="l" defTabSz="149413" rtl="0" eaLnBrk="1" latinLnBrk="0" hangingPunct="1">
        <a:defRPr sz="294" kern="1200">
          <a:solidFill>
            <a:schemeClr val="tx1"/>
          </a:solidFill>
          <a:latin typeface="+mn-lt"/>
          <a:ea typeface="+mn-ea"/>
          <a:cs typeface="+mn-cs"/>
        </a:defRPr>
      </a:lvl3pPr>
      <a:lvl4pPr marL="224117" algn="l" defTabSz="149413" rtl="0" eaLnBrk="1" latinLnBrk="0" hangingPunct="1">
        <a:defRPr sz="294" kern="1200">
          <a:solidFill>
            <a:schemeClr val="tx1"/>
          </a:solidFill>
          <a:latin typeface="+mn-lt"/>
          <a:ea typeface="+mn-ea"/>
          <a:cs typeface="+mn-cs"/>
        </a:defRPr>
      </a:lvl4pPr>
      <a:lvl5pPr marL="298824" algn="l" defTabSz="149413" rtl="0" eaLnBrk="1" latinLnBrk="0" hangingPunct="1">
        <a:defRPr sz="294" kern="1200">
          <a:solidFill>
            <a:schemeClr val="tx1"/>
          </a:solidFill>
          <a:latin typeface="+mn-lt"/>
          <a:ea typeface="+mn-ea"/>
          <a:cs typeface="+mn-cs"/>
        </a:defRPr>
      </a:lvl5pPr>
      <a:lvl6pPr marL="373530" algn="l" defTabSz="149413" rtl="0" eaLnBrk="1" latinLnBrk="0" hangingPunct="1">
        <a:defRPr sz="294" kern="1200">
          <a:solidFill>
            <a:schemeClr val="tx1"/>
          </a:solidFill>
          <a:latin typeface="+mn-lt"/>
          <a:ea typeface="+mn-ea"/>
          <a:cs typeface="+mn-cs"/>
        </a:defRPr>
      </a:lvl6pPr>
      <a:lvl7pPr marL="448237" algn="l" defTabSz="149413" rtl="0" eaLnBrk="1" latinLnBrk="0" hangingPunct="1">
        <a:defRPr sz="294" kern="1200">
          <a:solidFill>
            <a:schemeClr val="tx1"/>
          </a:solidFill>
          <a:latin typeface="+mn-lt"/>
          <a:ea typeface="+mn-ea"/>
          <a:cs typeface="+mn-cs"/>
        </a:defRPr>
      </a:lvl7pPr>
      <a:lvl8pPr marL="522942" algn="l" defTabSz="149413" rtl="0" eaLnBrk="1" latinLnBrk="0" hangingPunct="1">
        <a:defRPr sz="294" kern="1200">
          <a:solidFill>
            <a:schemeClr val="tx1"/>
          </a:solidFill>
          <a:latin typeface="+mn-lt"/>
          <a:ea typeface="+mn-ea"/>
          <a:cs typeface="+mn-cs"/>
        </a:defRPr>
      </a:lvl8pPr>
      <a:lvl9pPr marL="597648" algn="l" defTabSz="149413" rtl="0" eaLnBrk="1" latinLnBrk="0" hangingPunct="1">
        <a:defRPr sz="2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24EC2F6-7E9D-09D3-18B2-32674384D087}"/>
              </a:ext>
            </a:extLst>
          </p:cNvPr>
          <p:cNvSpPr txBox="1"/>
          <p:nvPr/>
        </p:nvSpPr>
        <p:spPr>
          <a:xfrm>
            <a:off x="5397019" y="746047"/>
            <a:ext cx="337560" cy="223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dirty="0">
                <a:solidFill>
                  <a:schemeClr val="bg1"/>
                </a:solidFill>
              </a:rPr>
              <a:t>**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65A4DF-15FC-F29C-D638-C928AAA56AFD}"/>
              </a:ext>
            </a:extLst>
          </p:cNvPr>
          <p:cNvSpPr txBox="1"/>
          <p:nvPr/>
        </p:nvSpPr>
        <p:spPr>
          <a:xfrm>
            <a:off x="6212604" y="746047"/>
            <a:ext cx="298673" cy="223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dirty="0">
                <a:solidFill>
                  <a:schemeClr val="bg1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704830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Rushabh Jadhav</dc:creator>
  <cp:lastModifiedBy>Gajendra Soparkar</cp:lastModifiedBy>
  <cp:revision>17</cp:revision>
  <dcterms:created xsi:type="dcterms:W3CDTF">2025-03-04T12:02:08Z</dcterms:created>
  <dcterms:modified xsi:type="dcterms:W3CDTF">2025-09-25T12:07:27Z</dcterms:modified>
</cp:coreProperties>
</file>